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FBBED-62F8-DF75-B501-17E6AB2D0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D64F34-9073-A3A6-6CAF-91743C2EE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5AB99-A2DB-1DE0-2BC7-9C61DABA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96497-8EF2-E2CF-F46A-CDF497B6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F1C43-7024-ABF4-9B14-6AE6482A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1B03B-EFF9-A866-C737-748B40C9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C653C7-CC09-4E0D-6D2F-45BB39AB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2668A-AC1A-4218-FA08-1BF9E8A5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158A1C-2919-AF70-7D27-46E60ECA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117E94-5F9D-32C4-D60F-73D2EEE3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5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B6BE64-04B7-CE18-62D4-C52D0765F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4AE074-414E-01B9-1191-9A27C1286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D1822A-3B7C-0057-6625-782E6409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069A8-9D60-4734-02C7-7824D560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FEC777-E2E3-1551-818D-312B633B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24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296F-7353-B639-8016-27194C39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798B9-ACF4-140A-0294-3C6FBF81B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58AB9-14CA-2933-1750-E27A0DAD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E9C972-FD52-4A76-6CCA-BEB9C2DA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1F9358-B11C-7761-B853-A5CDF722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41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19F5-79C9-F363-F53D-0B9F59B6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61083D-21BF-7380-550C-167BE5A6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D7500-7282-8AF8-01A7-19751C06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80446-50E9-EEA2-3CD3-9AA1080F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0AB7FD-0E69-EBF5-6E1E-FC423F5F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2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03D17-A95B-9D5D-D964-0DC1D0A6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6EF7B-DDAE-D674-4881-BE39E6F61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4993AB-BFCF-9487-0BB5-E45789518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AF880A-1948-0278-6658-1D0E1014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7592A3-EE84-8F5E-7CC3-79A0D7A0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709C00-560D-6BF6-1162-3D7382DA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3959F-B933-702A-988D-66F641A3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7B2FA2-02E9-369B-6CF7-86048C9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9CB925-D82B-F1A5-5D41-CB002C6AA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8C3697-4FC3-AAFE-DACD-72EE20390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A38E4DF-211A-055B-8507-6A3B152F7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A57CF8-71C4-888F-6A8C-6EA9BDFA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E5D9C8-9544-E670-B909-230E489A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3C8689-8C74-F99B-A4F1-EE44FE76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37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8D8BB-CAB5-6A5A-2A82-14C6ACB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A798BA-E3ED-8D79-48D0-39016B2B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05DA57-6624-15B2-1C7B-7E3F8C8A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3D7DE-FE0D-0FE4-00EB-8E97846F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44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197C23-B753-A760-B937-BBC96B1D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E33AB5-7E10-D24B-D860-C4F2EB99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5BDE4-FD5F-4B6A-4B8C-BC3E30A5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4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2FDA2-12C3-6437-BD9E-082B3A06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35F3C4-C466-6655-9949-3E3DB993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DF55D1-AB82-5B1A-43F5-746193678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7882D3-9180-256B-72BC-03F564F1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A8D851-97C9-4474-D3BF-D54CB159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5751F1-3EFB-A291-5E51-821FF69D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5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ED018-FA76-3844-65A6-E771CE90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4B0F65B-EFFC-092E-9940-421F38C66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91498-3848-B3F6-463E-70DBEEC47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F8FE6-DD53-CC66-8E11-DE898FA7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8AF44A-9E3B-7CAD-321D-8A452C2C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A283B9-9C0B-2FC3-75EC-C2C9D802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83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7AA7A2-D470-4AE0-7E97-DC8A73B3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A5BD34-CBBD-6D13-7380-974B53AA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747F3-EE1F-225D-8668-4EA542C1E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8F21B-091B-4099-9BA9-EFBB7DE7F83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41B554-87BD-09B1-BD62-97B5B871C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1621E7-0FBE-E6E1-92DD-9E730B92E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79CAD-D015-4A73-9262-22F946B74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86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838CD-5279-2DA8-2D5A-6FA013F3D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«пауки Дубны»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DBA63267-0B98-FDA5-495E-EA4D2CA99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600" y="4932074"/>
            <a:ext cx="6022108" cy="803563"/>
          </a:xfrm>
        </p:spPr>
        <p:txBody>
          <a:bodyPr/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Агапов Антон</a:t>
            </a:r>
          </a:p>
        </p:txBody>
      </p:sp>
    </p:spTree>
    <p:extLst>
      <p:ext uri="{BB962C8B-B14F-4D97-AF65-F5344CB8AC3E}">
        <p14:creationId xmlns:p14="http://schemas.microsoft.com/office/powerpoint/2010/main" val="342967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88A63E6-14D2-4382-9697-029665A9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834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A424F4A-0C23-4724-9AB7-497401CF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218"/>
            <a:ext cx="10661073" cy="3087627"/>
          </a:xfrm>
        </p:spPr>
        <p:txBody>
          <a:bodyPr>
            <a:normAutofit/>
          </a:bodyPr>
          <a:lstStyle/>
          <a:p>
            <a:pPr marL="0" indent="442913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достиг поставленной цели. </a:t>
            </a:r>
          </a:p>
          <a:p>
            <a:pPr marL="0" indent="442913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2913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Мне удалось создать сайт с картой расселения пауков, который соответствует поставленным задачам.</a:t>
            </a:r>
          </a:p>
          <a:p>
            <a:pPr marL="0" indent="442913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2913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также сайт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нуждается в дальнейшей доработке.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282D5C93-5293-4E3A-84AC-75A84CFA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9DE788-0415-43CF-9BDC-6E2A790C7A5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5B5C033D-BA0C-4BE1-A146-A8B34A273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2773071"/>
            <a:ext cx="10515600" cy="13118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F446F38-F833-4452-987C-B0BCA304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9DE788-0415-43CF-9BDC-6E2A790C7A5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09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1F202-4BBD-81CD-8249-811FFCD6E654}"/>
              </a:ext>
            </a:extLst>
          </p:cNvPr>
          <p:cNvSpPr txBox="1"/>
          <p:nvPr/>
        </p:nvSpPr>
        <p:spPr>
          <a:xfrm>
            <a:off x="838200" y="1457522"/>
            <a:ext cx="968464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создать сайт с картой расселения пауков. </a:t>
            </a:r>
          </a:p>
          <a:p>
            <a:pPr>
              <a:lnSpc>
                <a:spcPct val="150000"/>
              </a:lnSpc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1.Сделать отображение карты, (используя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Яндекс карт).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2.Написать код для расстановки точек или многоугольников на карте.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3.Написать код для получения координат (широту и долготу) точки по щелчку мышкой на карту.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4.Подключить базу данных с таблицами точек расселения пауков и отобразить на карте эти точки.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5.Сделать страницу с «библиотекой пауков» - таблицу с описанием каждого паука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6.Сделать авторизацию пользователей.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7.Сделать так, чтобы пользователь мог послать данные о пауке в специальную базу данных для подтверждения, где админ проверит данные и перенесёт их в основную базу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7545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54E1D-11F2-B8D5-2136-6B59721D5AC5}"/>
              </a:ext>
            </a:extLst>
          </p:cNvPr>
          <p:cNvSpPr txBox="1"/>
          <p:nvPr/>
        </p:nvSpPr>
        <p:spPr>
          <a:xfrm>
            <a:off x="838200" y="2274838"/>
            <a:ext cx="10024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карте области проживания пауков отмечаются многоугольниками. Под картой есть кнопки, с помощью которых пользователь выбирает, какие пауки отображаются на карте. Также есть список с описанием пауков. Каждый пользователь может отослать данные о некотором пауке, которого он нашёл. Будет также пользователь-админ, который должен подтвердить данные о пауке и они будут отображаться на карте.</a:t>
            </a:r>
          </a:p>
        </p:txBody>
      </p:sp>
    </p:spTree>
    <p:extLst>
      <p:ext uri="{BB962C8B-B14F-4D97-AF65-F5344CB8AC3E}">
        <p14:creationId xmlns:p14="http://schemas.microsoft.com/office/powerpoint/2010/main" val="318871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в программе библиотеки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54E1D-11F2-B8D5-2136-6B59721D5AC5}"/>
              </a:ext>
            </a:extLst>
          </p:cNvPr>
          <p:cNvSpPr txBox="1"/>
          <p:nvPr/>
        </p:nvSpPr>
        <p:spPr>
          <a:xfrm>
            <a:off x="838200" y="2274838"/>
            <a:ext cx="3934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</a:p>
          <a:p>
            <a:pPr marL="457200" indent="-457200">
              <a:buAutoNum type="arabicPeriod" startAt="2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Colorsys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457200" indent="-457200">
              <a:buAutoNum type="arabicPeriod" startAt="4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</a:t>
            </a:r>
          </a:p>
          <a:p>
            <a:pPr marL="457200" indent="-457200">
              <a:buAutoNum type="arabicPeriod" startAt="4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7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18E4-EE21-9C66-23D4-2635C2A43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4116"/>
            <a:ext cx="4761080" cy="2441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35046B-A046-2DF2-3848-3B4CF458D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22" y="2064116"/>
            <a:ext cx="4761080" cy="244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3DD1D-10BB-C77B-7E87-25A7E633EF4D}"/>
              </a:ext>
            </a:extLst>
          </p:cNvPr>
          <p:cNvSpPr txBox="1"/>
          <p:nvPr/>
        </p:nvSpPr>
        <p:spPr>
          <a:xfrm>
            <a:off x="719744" y="4698606"/>
            <a:ext cx="4997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Сайт во время тестового запуска. На странице расположена карта в виде схемы с областью проживания паука.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7DA04-99EE-991C-10AB-5BB1AB4EDF03}"/>
              </a:ext>
            </a:extLst>
          </p:cNvPr>
          <p:cNvSpPr txBox="1"/>
          <p:nvPr/>
        </p:nvSpPr>
        <p:spPr>
          <a:xfrm>
            <a:off x="6474266" y="4704448"/>
            <a:ext cx="4997992" cy="96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Сайт во время тестового запуска. На странице расположена карта в виде спутникового снимка с областью проживания другого паука.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26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18E4-EE21-9C66-23D4-2635C2A4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071065"/>
            <a:ext cx="4761080" cy="2427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35046B-A046-2DF2-3848-3B4CF458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722" y="2071699"/>
            <a:ext cx="4761080" cy="2426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3DD1D-10BB-C77B-7E87-25A7E633EF4D}"/>
              </a:ext>
            </a:extLst>
          </p:cNvPr>
          <p:cNvSpPr txBox="1"/>
          <p:nvPr/>
        </p:nvSpPr>
        <p:spPr>
          <a:xfrm>
            <a:off x="719744" y="4698606"/>
            <a:ext cx="499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«Библиотека пауков» - список с описаниями пауков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7DA04-99EE-991C-10AB-5BB1AB4EDF03}"/>
              </a:ext>
            </a:extLst>
          </p:cNvPr>
          <p:cNvSpPr txBox="1"/>
          <p:nvPr/>
        </p:nvSpPr>
        <p:spPr>
          <a:xfrm>
            <a:off x="6474266" y="4704448"/>
            <a:ext cx="499799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Описание одного из пауков на карте</a:t>
            </a:r>
          </a:p>
        </p:txBody>
      </p:sp>
    </p:spTree>
    <p:extLst>
      <p:ext uri="{BB962C8B-B14F-4D97-AF65-F5344CB8AC3E}">
        <p14:creationId xmlns:p14="http://schemas.microsoft.com/office/powerpoint/2010/main" val="402351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3B7E-71B3-74AB-5DC1-59416C6A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86" y="-43736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18E4-EE21-9C66-23D4-2635C2A4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4264" y="1064062"/>
            <a:ext cx="4761080" cy="241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35046B-A046-2DF2-3848-3B4CF458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2128" y="3887953"/>
            <a:ext cx="4761080" cy="242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3DD1D-10BB-C77B-7E87-25A7E633EF4D}"/>
              </a:ext>
            </a:extLst>
          </p:cNvPr>
          <p:cNvSpPr txBox="1"/>
          <p:nvPr/>
        </p:nvSpPr>
        <p:spPr>
          <a:xfrm>
            <a:off x="6361192" y="3540382"/>
            <a:ext cx="499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Главная страница сайта у обычного пользователя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7DA04-99EE-991C-10AB-5BB1AB4EDF03}"/>
              </a:ext>
            </a:extLst>
          </p:cNvPr>
          <p:cNvSpPr txBox="1"/>
          <p:nvPr/>
        </p:nvSpPr>
        <p:spPr>
          <a:xfrm>
            <a:off x="4232467" y="6347541"/>
            <a:ext cx="334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Главная страница сайта админа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E58331-C620-4961-8AC8-CF1473A7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27" y="1031062"/>
            <a:ext cx="4758595" cy="242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662CC-97EF-425D-8435-32AD726011E0}"/>
              </a:ext>
            </a:extLst>
          </p:cNvPr>
          <p:cNvSpPr txBox="1"/>
          <p:nvPr/>
        </p:nvSpPr>
        <p:spPr>
          <a:xfrm>
            <a:off x="324185" y="3525455"/>
            <a:ext cx="499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Главная страница сайта у пользователя без авторизации</a:t>
            </a:r>
          </a:p>
        </p:txBody>
      </p:sp>
    </p:spTree>
    <p:extLst>
      <p:ext uri="{BB962C8B-B14F-4D97-AF65-F5344CB8AC3E}">
        <p14:creationId xmlns:p14="http://schemas.microsoft.com/office/powerpoint/2010/main" val="274579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18E4-EE21-9C66-23D4-2635C2A4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59" y="1103647"/>
            <a:ext cx="4761080" cy="241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35046B-A046-2DF2-3848-3B4CF458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6581" y="1101753"/>
            <a:ext cx="4761080" cy="2422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3DD1D-10BB-C77B-7E87-25A7E633EF4D}"/>
              </a:ext>
            </a:extLst>
          </p:cNvPr>
          <p:cNvSpPr txBox="1"/>
          <p:nvPr/>
        </p:nvSpPr>
        <p:spPr>
          <a:xfrm>
            <a:off x="612059" y="3522642"/>
            <a:ext cx="499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Страница создания нового паука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4CDE9-C92C-4FA0-8502-70983D03B978}"/>
              </a:ext>
            </a:extLst>
          </p:cNvPr>
          <p:cNvSpPr txBox="1"/>
          <p:nvPr/>
        </p:nvSpPr>
        <p:spPr>
          <a:xfrm>
            <a:off x="6404971" y="3584281"/>
            <a:ext cx="464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Страница выбора паука для добавления точек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DE15A52-EF13-4DF9-BED8-2907D6E4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86" y="-43736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программы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103C29-B4AF-48C5-B36B-C7308DC3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6490" y="3998400"/>
            <a:ext cx="4761080" cy="2417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C5B34-5460-4AE1-8BD5-BAF6EA6FB2E5}"/>
              </a:ext>
            </a:extLst>
          </p:cNvPr>
          <p:cNvSpPr txBox="1"/>
          <p:nvPr/>
        </p:nvSpPr>
        <p:spPr>
          <a:xfrm>
            <a:off x="2355019" y="6520667"/>
            <a:ext cx="802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Страница выбора паука для добавления точек со списком пауков для выбора</a:t>
            </a:r>
            <a:endParaRPr lang="ru-RU" sz="1800" kern="15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46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18E4-EE21-9C66-23D4-2635C2A4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212" y="1502348"/>
            <a:ext cx="6754318" cy="3433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3DD1D-10BB-C77B-7E87-25A7E633EF4D}"/>
              </a:ext>
            </a:extLst>
          </p:cNvPr>
          <p:cNvSpPr txBox="1"/>
          <p:nvPr/>
        </p:nvSpPr>
        <p:spPr>
          <a:xfrm>
            <a:off x="4013549" y="5156314"/>
            <a:ext cx="26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Добавление точек пауку</a:t>
            </a:r>
            <a:endParaRPr lang="ru-RU" sz="18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B5ABCE-1723-4D63-B249-0AA60764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86" y="-43736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9480086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346</Words>
  <Application>Microsoft Office PowerPoint</Application>
  <PresentationFormat>Широкоэкранный</PresentationFormat>
  <Paragraphs>44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Сайт «пауки Дубны»</vt:lpstr>
      <vt:lpstr>Цель и задачи</vt:lpstr>
      <vt:lpstr>Реализация проекта</vt:lpstr>
      <vt:lpstr>Используемые в программе библиотеки</vt:lpstr>
      <vt:lpstr>Скриншоты программы</vt:lpstr>
      <vt:lpstr>Скриншоты программы</vt:lpstr>
      <vt:lpstr>Скриншоты программы</vt:lpstr>
      <vt:lpstr>Скриншоты программы</vt:lpstr>
      <vt:lpstr>Скриншоты программы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«пауки Дубны»</dc:title>
  <dc:creator>Anton</dc:creator>
  <cp:lastModifiedBy>Alex Agapov</cp:lastModifiedBy>
  <cp:revision>8</cp:revision>
  <dcterms:created xsi:type="dcterms:W3CDTF">2024-04-16T19:02:32Z</dcterms:created>
  <dcterms:modified xsi:type="dcterms:W3CDTF">2024-04-26T12:22:10Z</dcterms:modified>
</cp:coreProperties>
</file>